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5203e87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5203e87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5203e877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5203e877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5203e87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5203e87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5203e877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5203e877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5203e87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5203e87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5203e87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5203e87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5" y="152400"/>
            <a:ext cx="88739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625" y="42025"/>
            <a:ext cx="9177623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450"/>
            <a:ext cx="9059950" cy="526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800"/>
            <a:ext cx="9143999" cy="504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200" y="0"/>
            <a:ext cx="9194425" cy="526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5" y="152400"/>
            <a:ext cx="88739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